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12/9/15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12/9/15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12/9/15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12/9/15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12/9/15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12/9/15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12/9/15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12/9/15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12/9/15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liturgical calendar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46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time of year?</a:t>
            </a:r>
          </a:p>
          <a:p>
            <a:r>
              <a:rPr lang="en-US" dirty="0" smtClean="0"/>
              <a:t>Color that coordinates with this Feast</a:t>
            </a:r>
          </a:p>
          <a:p>
            <a:r>
              <a:rPr lang="en-US" dirty="0" smtClean="0"/>
              <a:t>Basic Behaviors of Catholics during this season</a:t>
            </a:r>
          </a:p>
          <a:p>
            <a:pPr lvl="1"/>
            <a:r>
              <a:rPr lang="en-US" dirty="0" smtClean="0"/>
              <a:t>For example, during Ordinary Time we attend Church on Sunday</a:t>
            </a:r>
          </a:p>
          <a:p>
            <a:pPr lvl="1"/>
            <a:r>
              <a:rPr lang="en-US" dirty="0" smtClean="0"/>
              <a:t>You will need to list 5 behaviors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Facts: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767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Sentences on the Purpose of this feast</a:t>
            </a:r>
          </a:p>
          <a:p>
            <a:pPr lvl="1"/>
            <a:r>
              <a:rPr lang="en-US" dirty="0" smtClean="0"/>
              <a:t>You will need to research</a:t>
            </a:r>
          </a:p>
          <a:p>
            <a:pPr lvl="1"/>
            <a:r>
              <a:rPr lang="en-US" dirty="0" smtClean="0"/>
              <a:t>Use sources from the internet</a:t>
            </a:r>
          </a:p>
          <a:p>
            <a:pPr lvl="1"/>
            <a:r>
              <a:rPr lang="en-US" dirty="0" smtClean="0"/>
              <a:t>You can use your textbook for </a:t>
            </a:r>
            <a:r>
              <a:rPr lang="en-US" smtClean="0"/>
              <a:t>this activity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Feast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26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6</TotalTime>
  <Words>73</Words>
  <Application>Microsoft Macintosh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Grid</vt:lpstr>
      <vt:lpstr>The liturgical calendar</vt:lpstr>
      <vt:lpstr>Basic Facts:</vt:lpstr>
      <vt:lpstr>Purpose of Feast</vt:lpstr>
    </vt:vector>
  </TitlesOfParts>
  <Company>Maryknoll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liturgical calendar</dc:title>
  <dc:creator>Kristopher Kern</dc:creator>
  <cp:lastModifiedBy>Kristopher Kern</cp:lastModifiedBy>
  <cp:revision>1</cp:revision>
  <dcterms:created xsi:type="dcterms:W3CDTF">2015-12-09T19:05:37Z</dcterms:created>
  <dcterms:modified xsi:type="dcterms:W3CDTF">2015-12-09T19:12:36Z</dcterms:modified>
</cp:coreProperties>
</file>