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9" d="100"/>
          <a:sy n="89" d="100"/>
        </p:scale>
        <p:origin x="-2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3CE536F-CF14-1146-944C-EB6B16C25F0E}" type="datetimeFigureOut">
              <a:rPr lang="en-US" smtClean="0"/>
              <a:t>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77DDFD-59BB-5342-A4D3-F804CE264309}" type="slidenum">
              <a:rPr lang="en-US" smtClean="0"/>
              <a:t>‹#›</a:t>
            </a:fld>
            <a:endParaRPr lang="en-US"/>
          </a:p>
        </p:txBody>
      </p:sp>
    </p:spTree>
    <p:extLst>
      <p:ext uri="{BB962C8B-B14F-4D97-AF65-F5344CB8AC3E}">
        <p14:creationId xmlns:p14="http://schemas.microsoft.com/office/powerpoint/2010/main" val="62894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CE536F-CF14-1146-944C-EB6B16C25F0E}" type="datetimeFigureOut">
              <a:rPr lang="en-US" smtClean="0"/>
              <a:t>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77DDFD-59BB-5342-A4D3-F804CE264309}" type="slidenum">
              <a:rPr lang="en-US" smtClean="0"/>
              <a:t>‹#›</a:t>
            </a:fld>
            <a:endParaRPr lang="en-US"/>
          </a:p>
        </p:txBody>
      </p:sp>
    </p:spTree>
    <p:extLst>
      <p:ext uri="{BB962C8B-B14F-4D97-AF65-F5344CB8AC3E}">
        <p14:creationId xmlns:p14="http://schemas.microsoft.com/office/powerpoint/2010/main" val="2943093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CE536F-CF14-1146-944C-EB6B16C25F0E}" type="datetimeFigureOut">
              <a:rPr lang="en-US" smtClean="0"/>
              <a:t>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77DDFD-59BB-5342-A4D3-F804CE264309}" type="slidenum">
              <a:rPr lang="en-US" smtClean="0"/>
              <a:t>‹#›</a:t>
            </a:fld>
            <a:endParaRPr lang="en-US"/>
          </a:p>
        </p:txBody>
      </p:sp>
    </p:spTree>
    <p:extLst>
      <p:ext uri="{BB962C8B-B14F-4D97-AF65-F5344CB8AC3E}">
        <p14:creationId xmlns:p14="http://schemas.microsoft.com/office/powerpoint/2010/main" val="15304120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CE536F-CF14-1146-944C-EB6B16C25F0E}" type="datetimeFigureOut">
              <a:rPr lang="en-US" smtClean="0"/>
              <a:t>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77DDFD-59BB-5342-A4D3-F804CE264309}" type="slidenum">
              <a:rPr lang="en-US" smtClean="0"/>
              <a:t>‹#›</a:t>
            </a:fld>
            <a:endParaRPr lang="en-US"/>
          </a:p>
        </p:txBody>
      </p:sp>
    </p:spTree>
    <p:extLst>
      <p:ext uri="{BB962C8B-B14F-4D97-AF65-F5344CB8AC3E}">
        <p14:creationId xmlns:p14="http://schemas.microsoft.com/office/powerpoint/2010/main" val="1479430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CE536F-CF14-1146-944C-EB6B16C25F0E}" type="datetimeFigureOut">
              <a:rPr lang="en-US" smtClean="0"/>
              <a:t>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77DDFD-59BB-5342-A4D3-F804CE264309}" type="slidenum">
              <a:rPr lang="en-US" smtClean="0"/>
              <a:t>‹#›</a:t>
            </a:fld>
            <a:endParaRPr lang="en-US"/>
          </a:p>
        </p:txBody>
      </p:sp>
    </p:spTree>
    <p:extLst>
      <p:ext uri="{BB962C8B-B14F-4D97-AF65-F5344CB8AC3E}">
        <p14:creationId xmlns:p14="http://schemas.microsoft.com/office/powerpoint/2010/main" val="11101308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3CE536F-CF14-1146-944C-EB6B16C25F0E}" type="datetimeFigureOut">
              <a:rPr lang="en-US" smtClean="0"/>
              <a:t>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77DDFD-59BB-5342-A4D3-F804CE264309}" type="slidenum">
              <a:rPr lang="en-US" smtClean="0"/>
              <a:t>‹#›</a:t>
            </a:fld>
            <a:endParaRPr lang="en-US"/>
          </a:p>
        </p:txBody>
      </p:sp>
    </p:spTree>
    <p:extLst>
      <p:ext uri="{BB962C8B-B14F-4D97-AF65-F5344CB8AC3E}">
        <p14:creationId xmlns:p14="http://schemas.microsoft.com/office/powerpoint/2010/main" val="2835156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3CE536F-CF14-1146-944C-EB6B16C25F0E}" type="datetimeFigureOut">
              <a:rPr lang="en-US" smtClean="0"/>
              <a:t>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77DDFD-59BB-5342-A4D3-F804CE264309}" type="slidenum">
              <a:rPr lang="en-US" smtClean="0"/>
              <a:t>‹#›</a:t>
            </a:fld>
            <a:endParaRPr lang="en-US"/>
          </a:p>
        </p:txBody>
      </p:sp>
    </p:spTree>
    <p:extLst>
      <p:ext uri="{BB962C8B-B14F-4D97-AF65-F5344CB8AC3E}">
        <p14:creationId xmlns:p14="http://schemas.microsoft.com/office/powerpoint/2010/main" val="2265890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3CE536F-CF14-1146-944C-EB6B16C25F0E}" type="datetimeFigureOut">
              <a:rPr lang="en-US" smtClean="0"/>
              <a:t>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77DDFD-59BB-5342-A4D3-F804CE264309}" type="slidenum">
              <a:rPr lang="en-US" smtClean="0"/>
              <a:t>‹#›</a:t>
            </a:fld>
            <a:endParaRPr lang="en-US"/>
          </a:p>
        </p:txBody>
      </p:sp>
    </p:spTree>
    <p:extLst>
      <p:ext uri="{BB962C8B-B14F-4D97-AF65-F5344CB8AC3E}">
        <p14:creationId xmlns:p14="http://schemas.microsoft.com/office/powerpoint/2010/main" val="897003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CE536F-CF14-1146-944C-EB6B16C25F0E}" type="datetimeFigureOut">
              <a:rPr lang="en-US" smtClean="0"/>
              <a:t>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77DDFD-59BB-5342-A4D3-F804CE264309}" type="slidenum">
              <a:rPr lang="en-US" smtClean="0"/>
              <a:t>‹#›</a:t>
            </a:fld>
            <a:endParaRPr lang="en-US"/>
          </a:p>
        </p:txBody>
      </p:sp>
    </p:spTree>
    <p:extLst>
      <p:ext uri="{BB962C8B-B14F-4D97-AF65-F5344CB8AC3E}">
        <p14:creationId xmlns:p14="http://schemas.microsoft.com/office/powerpoint/2010/main" val="3080553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CE536F-CF14-1146-944C-EB6B16C25F0E}" type="datetimeFigureOut">
              <a:rPr lang="en-US" smtClean="0"/>
              <a:t>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77DDFD-59BB-5342-A4D3-F804CE264309}" type="slidenum">
              <a:rPr lang="en-US" smtClean="0"/>
              <a:t>‹#›</a:t>
            </a:fld>
            <a:endParaRPr lang="en-US"/>
          </a:p>
        </p:txBody>
      </p:sp>
    </p:spTree>
    <p:extLst>
      <p:ext uri="{BB962C8B-B14F-4D97-AF65-F5344CB8AC3E}">
        <p14:creationId xmlns:p14="http://schemas.microsoft.com/office/powerpoint/2010/main" val="1849244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CE536F-CF14-1146-944C-EB6B16C25F0E}" type="datetimeFigureOut">
              <a:rPr lang="en-US" smtClean="0"/>
              <a:t>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77DDFD-59BB-5342-A4D3-F804CE264309}" type="slidenum">
              <a:rPr lang="en-US" smtClean="0"/>
              <a:t>‹#›</a:t>
            </a:fld>
            <a:endParaRPr lang="en-US"/>
          </a:p>
        </p:txBody>
      </p:sp>
    </p:spTree>
    <p:extLst>
      <p:ext uri="{BB962C8B-B14F-4D97-AF65-F5344CB8AC3E}">
        <p14:creationId xmlns:p14="http://schemas.microsoft.com/office/powerpoint/2010/main" val="373663266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CE536F-CF14-1146-944C-EB6B16C25F0E}" type="datetimeFigureOut">
              <a:rPr lang="en-US" smtClean="0"/>
              <a:t>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77DDFD-59BB-5342-A4D3-F804CE264309}" type="slidenum">
              <a:rPr lang="en-US" smtClean="0"/>
              <a:t>‹#›</a:t>
            </a:fld>
            <a:endParaRPr lang="en-US"/>
          </a:p>
        </p:txBody>
      </p:sp>
    </p:spTree>
    <p:extLst>
      <p:ext uri="{BB962C8B-B14F-4D97-AF65-F5344CB8AC3E}">
        <p14:creationId xmlns:p14="http://schemas.microsoft.com/office/powerpoint/2010/main" val="28782054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 Id="rId3" Type="http://schemas.microsoft.com/office/2007/relationships/hdphoto" Target="../media/hdphoto1.wdp"/></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Kristopher Kern</a:t>
            </a:r>
            <a:endParaRPr lang="en-US" dirty="0"/>
          </a:p>
        </p:txBody>
      </p:sp>
      <p:sp>
        <p:nvSpPr>
          <p:cNvPr id="3" name="Subtitle 2"/>
          <p:cNvSpPr>
            <a:spLocks noGrp="1"/>
          </p:cNvSpPr>
          <p:nvPr>
            <p:ph type="subTitle" idx="1"/>
          </p:nvPr>
        </p:nvSpPr>
        <p:spPr/>
        <p:txBody>
          <a:bodyPr/>
          <a:lstStyle/>
          <a:p>
            <a:r>
              <a:rPr lang="en-US" dirty="0" smtClean="0"/>
              <a:t>Life Story Interview</a:t>
            </a:r>
          </a:p>
          <a:p>
            <a:r>
              <a:rPr lang="en-US" dirty="0" err="1" smtClean="0"/>
              <a:t>Chaminade</a:t>
            </a:r>
            <a:r>
              <a:rPr lang="en-US" dirty="0" smtClean="0"/>
              <a:t> University</a:t>
            </a:r>
            <a:endParaRPr lang="en-US" dirty="0"/>
          </a:p>
        </p:txBody>
      </p:sp>
    </p:spTree>
    <p:extLst>
      <p:ext uri="{BB962C8B-B14F-4D97-AF65-F5344CB8AC3E}">
        <p14:creationId xmlns:p14="http://schemas.microsoft.com/office/powerpoint/2010/main" val="15309534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8220"/>
          </a:xfrm>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smtClean="0"/>
              <a:t>Expectations</a:t>
            </a:r>
            <a:endParaRPr lang="en-US" dirty="0"/>
          </a:p>
        </p:txBody>
      </p:sp>
      <p:sp>
        <p:nvSpPr>
          <p:cNvPr id="3" name="Content Placeholder 2"/>
          <p:cNvSpPr>
            <a:spLocks noGrp="1"/>
          </p:cNvSpPr>
          <p:nvPr>
            <p:ph idx="1"/>
          </p:nvPr>
        </p:nvSpPr>
        <p:spPr>
          <a:xfrm>
            <a:off x="457200" y="1212858"/>
            <a:ext cx="8229600" cy="5279501"/>
          </a:xfrm>
        </p:spPr>
        <p:txBody>
          <a:bodyPr/>
          <a:lstStyle/>
          <a:p>
            <a:r>
              <a:rPr lang="en-US" dirty="0" smtClean="0"/>
              <a:t>Please use this template to complete TWO LIFE STORY interviews.</a:t>
            </a:r>
          </a:p>
          <a:p>
            <a:r>
              <a:rPr lang="en-US" dirty="0" smtClean="0"/>
              <a:t>You will then present one of these to the class</a:t>
            </a:r>
          </a:p>
          <a:p>
            <a:r>
              <a:rPr lang="en-US" dirty="0" smtClean="0"/>
              <a:t>You will need THREE Major Life Events</a:t>
            </a:r>
          </a:p>
          <a:p>
            <a:r>
              <a:rPr lang="en-US" dirty="0" smtClean="0"/>
              <a:t>Get as much details as possible</a:t>
            </a:r>
          </a:p>
          <a:p>
            <a:pPr lvl="1"/>
            <a:r>
              <a:rPr lang="en-US" dirty="0" smtClean="0"/>
              <a:t>The first slide is basic descriptors of the event, from the interviewee’s perspective</a:t>
            </a:r>
          </a:p>
          <a:p>
            <a:pPr lvl="1"/>
            <a:r>
              <a:rPr lang="en-US" dirty="0" smtClean="0"/>
              <a:t>The second slide is YOUR interpretation</a:t>
            </a:r>
          </a:p>
          <a:p>
            <a:pPr lvl="1"/>
            <a:r>
              <a:rPr lang="en-US" dirty="0" smtClean="0"/>
              <a:t>For the second slide, be sure to answer the two questions.</a:t>
            </a:r>
            <a:endParaRPr lang="en-US" dirty="0"/>
          </a:p>
        </p:txBody>
      </p:sp>
    </p:spTree>
    <p:extLst>
      <p:ext uri="{BB962C8B-B14F-4D97-AF65-F5344CB8AC3E}">
        <p14:creationId xmlns:p14="http://schemas.microsoft.com/office/powerpoint/2010/main" val="10046571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Description of Kristopher</a:t>
            </a:r>
            <a:endParaRPr lang="en-US" dirty="0"/>
          </a:p>
        </p:txBody>
      </p:sp>
      <p:sp>
        <p:nvSpPr>
          <p:cNvPr id="3" name="Content Placeholder 2"/>
          <p:cNvSpPr>
            <a:spLocks noGrp="1"/>
          </p:cNvSpPr>
          <p:nvPr>
            <p:ph idx="1"/>
          </p:nvPr>
        </p:nvSpPr>
        <p:spPr/>
        <p:txBody>
          <a:bodyPr>
            <a:normAutofit/>
          </a:bodyPr>
          <a:lstStyle/>
          <a:p>
            <a:r>
              <a:rPr lang="en-US" sz="2400" dirty="0" smtClean="0">
                <a:solidFill>
                  <a:srgbClr val="FF0000"/>
                </a:solidFill>
              </a:rPr>
              <a:t>Full Name: </a:t>
            </a:r>
            <a:r>
              <a:rPr lang="en-US" sz="2400" dirty="0" smtClean="0"/>
              <a:t>Kristopher Curtis Kern</a:t>
            </a:r>
          </a:p>
          <a:p>
            <a:r>
              <a:rPr lang="en-US" sz="2400" dirty="0" smtClean="0">
                <a:solidFill>
                  <a:srgbClr val="FF0000"/>
                </a:solidFill>
              </a:rPr>
              <a:t>Born: </a:t>
            </a:r>
            <a:r>
              <a:rPr lang="en-US" sz="2400" dirty="0" smtClean="0"/>
              <a:t>September 24, 1980 in Honolulu, HI</a:t>
            </a:r>
          </a:p>
          <a:p>
            <a:r>
              <a:rPr lang="en-US" sz="2400" dirty="0" smtClean="0">
                <a:solidFill>
                  <a:srgbClr val="FF0000"/>
                </a:solidFill>
              </a:rPr>
              <a:t>High School: </a:t>
            </a:r>
            <a:r>
              <a:rPr lang="en-US" sz="2400" dirty="0" smtClean="0"/>
              <a:t>Maryknoll School, Honolulu, HI</a:t>
            </a:r>
          </a:p>
          <a:p>
            <a:r>
              <a:rPr lang="en-US" sz="2400" dirty="0" smtClean="0"/>
              <a:t>Undergraduate: University of San Francisco, San Francisco, CA</a:t>
            </a:r>
          </a:p>
          <a:p>
            <a:pPr lvl="1"/>
            <a:r>
              <a:rPr lang="en-US" sz="2000" dirty="0" smtClean="0"/>
              <a:t>Studied: Politics &amp; Philosophy</a:t>
            </a:r>
          </a:p>
          <a:p>
            <a:r>
              <a:rPr lang="en-US" sz="2400" dirty="0" smtClean="0"/>
              <a:t>Graduate School: </a:t>
            </a:r>
            <a:r>
              <a:rPr lang="en-US" sz="2400" dirty="0" err="1" smtClean="0"/>
              <a:t>Chaminade</a:t>
            </a:r>
            <a:r>
              <a:rPr lang="en-US" sz="2400" dirty="0" smtClean="0"/>
              <a:t> University, Honolulu, HI</a:t>
            </a:r>
          </a:p>
          <a:p>
            <a:r>
              <a:rPr lang="en-US" sz="2400" dirty="0" smtClean="0">
                <a:solidFill>
                  <a:srgbClr val="FF0000"/>
                </a:solidFill>
              </a:rPr>
              <a:t>Occupation: </a:t>
            </a:r>
            <a:r>
              <a:rPr lang="en-US" sz="2400" dirty="0" smtClean="0"/>
              <a:t>Vice Principal, Maryknoll School</a:t>
            </a:r>
            <a:endParaRPr lang="en-US" sz="2400" dirty="0"/>
          </a:p>
        </p:txBody>
      </p:sp>
    </p:spTree>
    <p:extLst>
      <p:ext uri="{BB962C8B-B14F-4D97-AF65-F5344CB8AC3E}">
        <p14:creationId xmlns:p14="http://schemas.microsoft.com/office/powerpoint/2010/main" val="19886465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Description of Kristopher</a:t>
            </a:r>
            <a:endParaRPr lang="en-US" dirty="0"/>
          </a:p>
        </p:txBody>
      </p:sp>
      <p:sp>
        <p:nvSpPr>
          <p:cNvPr id="3" name="Content Placeholder 2"/>
          <p:cNvSpPr>
            <a:spLocks noGrp="1"/>
          </p:cNvSpPr>
          <p:nvPr>
            <p:ph idx="1"/>
          </p:nvPr>
        </p:nvSpPr>
        <p:spPr/>
        <p:txBody>
          <a:bodyPr>
            <a:normAutofit/>
          </a:bodyPr>
          <a:lstStyle/>
          <a:p>
            <a:r>
              <a:rPr lang="en-US" sz="2400" dirty="0" smtClean="0">
                <a:solidFill>
                  <a:srgbClr val="FF0000"/>
                </a:solidFill>
              </a:rPr>
              <a:t>Family: (Provide whatever information is given to you)</a:t>
            </a:r>
          </a:p>
          <a:p>
            <a:pPr lvl="1"/>
            <a:r>
              <a:rPr lang="en-US" sz="2000" dirty="0" smtClean="0"/>
              <a:t>Youngest of Three Children</a:t>
            </a:r>
          </a:p>
          <a:p>
            <a:pPr lvl="1"/>
            <a:r>
              <a:rPr lang="en-US" sz="2000" dirty="0" smtClean="0"/>
              <a:t>Twin Sisters are 12 years older, each with three kids</a:t>
            </a:r>
          </a:p>
          <a:p>
            <a:pPr lvl="1"/>
            <a:r>
              <a:rPr lang="en-US" sz="2000" dirty="0" smtClean="0"/>
              <a:t>Mother: Filipino &amp; Spanish</a:t>
            </a:r>
          </a:p>
          <a:p>
            <a:pPr lvl="1"/>
            <a:r>
              <a:rPr lang="en-US" sz="2000" dirty="0" smtClean="0"/>
              <a:t>Father: Irish &amp; German</a:t>
            </a:r>
          </a:p>
          <a:p>
            <a:pPr lvl="1"/>
            <a:r>
              <a:rPr lang="en-US" sz="2000" dirty="0" smtClean="0"/>
              <a:t>Catholic</a:t>
            </a:r>
          </a:p>
          <a:p>
            <a:pPr lvl="1"/>
            <a:r>
              <a:rPr lang="en-US" sz="2000" dirty="0" smtClean="0"/>
              <a:t>Raised in Pearl City, HI, lived in same house since birth</a:t>
            </a:r>
          </a:p>
          <a:p>
            <a:pPr lvl="1"/>
            <a:r>
              <a:rPr lang="en-US" sz="2000" dirty="0" smtClean="0"/>
              <a:t>5 year old Boxer named Moses</a:t>
            </a:r>
          </a:p>
          <a:p>
            <a:pPr lvl="1"/>
            <a:r>
              <a:rPr lang="en-US" sz="2000" dirty="0" smtClean="0"/>
              <a:t>Enmeshed Family</a:t>
            </a:r>
          </a:p>
        </p:txBody>
      </p:sp>
    </p:spTree>
    <p:extLst>
      <p:ext uri="{BB962C8B-B14F-4D97-AF65-F5344CB8AC3E}">
        <p14:creationId xmlns:p14="http://schemas.microsoft.com/office/powerpoint/2010/main" val="32408826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Description of Kristopher</a:t>
            </a:r>
            <a:endParaRPr lang="en-US" dirty="0"/>
          </a:p>
        </p:txBody>
      </p:sp>
      <p:sp>
        <p:nvSpPr>
          <p:cNvPr id="3" name="Content Placeholder 2"/>
          <p:cNvSpPr>
            <a:spLocks noGrp="1"/>
          </p:cNvSpPr>
          <p:nvPr>
            <p:ph idx="1"/>
          </p:nvPr>
        </p:nvSpPr>
        <p:spPr>
          <a:xfrm>
            <a:off x="457200" y="1184320"/>
            <a:ext cx="8229600" cy="5407921"/>
          </a:xfrm>
        </p:spPr>
        <p:txBody>
          <a:bodyPr>
            <a:normAutofit/>
          </a:bodyPr>
          <a:lstStyle/>
          <a:p>
            <a:r>
              <a:rPr lang="en-US" sz="2400" dirty="0" smtClean="0"/>
              <a:t>Personality</a:t>
            </a:r>
          </a:p>
          <a:p>
            <a:pPr lvl="1"/>
            <a:r>
              <a:rPr lang="en-US" sz="2000" dirty="0" smtClean="0"/>
              <a:t>Considers himself the Black Sheep</a:t>
            </a:r>
          </a:p>
          <a:p>
            <a:pPr lvl="1"/>
            <a:r>
              <a:rPr lang="en-US" sz="2000" dirty="0" smtClean="0"/>
              <a:t>Enjoys working out, running, anything athletic</a:t>
            </a:r>
          </a:p>
          <a:p>
            <a:pPr lvl="1"/>
            <a:r>
              <a:rPr lang="en-US" sz="2000" dirty="0" smtClean="0">
                <a:solidFill>
                  <a:srgbClr val="FF0000"/>
                </a:solidFill>
              </a:rPr>
              <a:t>Stress Reliever: Working Out &amp; Saturday Beach Days with friends</a:t>
            </a:r>
          </a:p>
          <a:p>
            <a:pPr lvl="1"/>
            <a:r>
              <a:rPr lang="en-US" sz="2000" dirty="0" smtClean="0">
                <a:solidFill>
                  <a:srgbClr val="FF0000"/>
                </a:solidFill>
              </a:rPr>
              <a:t>Introvert in social situations because of lack of confidence</a:t>
            </a:r>
          </a:p>
          <a:p>
            <a:pPr lvl="1"/>
            <a:r>
              <a:rPr lang="en-US" sz="2000" dirty="0" smtClean="0">
                <a:solidFill>
                  <a:srgbClr val="FF0000"/>
                </a:solidFill>
              </a:rPr>
              <a:t>More intuitive in taking in information</a:t>
            </a:r>
          </a:p>
          <a:p>
            <a:pPr lvl="1"/>
            <a:r>
              <a:rPr lang="en-US" sz="2000" dirty="0" smtClean="0">
                <a:solidFill>
                  <a:srgbClr val="FF0000"/>
                </a:solidFill>
              </a:rPr>
              <a:t>Split down the middle between Thinking &amp; Feeling when making a decision</a:t>
            </a:r>
          </a:p>
          <a:p>
            <a:pPr lvl="1"/>
            <a:r>
              <a:rPr lang="en-US" sz="2000" dirty="0" smtClean="0">
                <a:solidFill>
                  <a:srgbClr val="FF0000"/>
                </a:solidFill>
              </a:rPr>
              <a:t>Perception is key in referring to the outer life</a:t>
            </a:r>
          </a:p>
          <a:p>
            <a:pPr lvl="1"/>
            <a:r>
              <a:rPr lang="en-US" sz="2000" dirty="0" smtClean="0">
                <a:solidFill>
                  <a:srgbClr val="FF0000"/>
                </a:solidFill>
              </a:rPr>
              <a:t>Use graph on next slide to answer 4 parts:</a:t>
            </a:r>
          </a:p>
          <a:p>
            <a:pPr lvl="2"/>
            <a:r>
              <a:rPr lang="en-US" sz="2000" dirty="0" smtClean="0">
                <a:solidFill>
                  <a:srgbClr val="FF0000"/>
                </a:solidFill>
              </a:rPr>
              <a:t>Extrovert vs. Introvert: Are you outwardly or inwardly focused?</a:t>
            </a:r>
          </a:p>
          <a:p>
            <a:pPr lvl="2"/>
            <a:r>
              <a:rPr lang="en-US" sz="2000" dirty="0" smtClean="0">
                <a:solidFill>
                  <a:srgbClr val="FF0000"/>
                </a:solidFill>
              </a:rPr>
              <a:t>Sensing vs. Intuition: How do you prefer to take in information?</a:t>
            </a:r>
          </a:p>
          <a:p>
            <a:pPr lvl="2"/>
            <a:r>
              <a:rPr lang="en-US" sz="2000" dirty="0" smtClean="0">
                <a:solidFill>
                  <a:srgbClr val="FF0000"/>
                </a:solidFill>
              </a:rPr>
              <a:t>Thinking vs. Feeling: How do you prefer to make decisions?</a:t>
            </a:r>
          </a:p>
          <a:p>
            <a:pPr lvl="2"/>
            <a:r>
              <a:rPr lang="en-US" sz="2000" dirty="0" smtClean="0">
                <a:solidFill>
                  <a:srgbClr val="FF0000"/>
                </a:solidFill>
              </a:rPr>
              <a:t>Judging vs. Perceiving: How do you prefer to live your outer life?</a:t>
            </a:r>
          </a:p>
          <a:p>
            <a:pPr lvl="2"/>
            <a:endParaRPr lang="en-US" sz="1600" dirty="0" smtClean="0">
              <a:solidFill>
                <a:srgbClr val="FF0000"/>
              </a:solidFill>
            </a:endParaRPr>
          </a:p>
        </p:txBody>
      </p:sp>
    </p:spTree>
    <p:extLst>
      <p:ext uri="{BB962C8B-B14F-4D97-AF65-F5344CB8AC3E}">
        <p14:creationId xmlns:p14="http://schemas.microsoft.com/office/powerpoint/2010/main" val="6545187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Shot 2015-05-20 at 4.10.18 PM.png"/>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tretch>
            <a:fillRect/>
          </a:stretch>
        </p:blipFill>
        <p:spPr>
          <a:xfrm>
            <a:off x="0" y="0"/>
            <a:ext cx="9144000" cy="5116969"/>
          </a:xfrm>
          <a:prstGeom prst="rect">
            <a:avLst/>
          </a:prstGeom>
        </p:spPr>
      </p:pic>
    </p:spTree>
    <p:extLst>
      <p:ext uri="{BB962C8B-B14F-4D97-AF65-F5344CB8AC3E}">
        <p14:creationId xmlns:p14="http://schemas.microsoft.com/office/powerpoint/2010/main" val="2763411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Adulthood Life Event: College</a:t>
            </a:r>
            <a:endParaRPr lang="en-US" dirty="0"/>
          </a:p>
        </p:txBody>
      </p:sp>
      <p:sp>
        <p:nvSpPr>
          <p:cNvPr id="3" name="Content Placeholder 2"/>
          <p:cNvSpPr>
            <a:spLocks noGrp="1"/>
          </p:cNvSpPr>
          <p:nvPr>
            <p:ph idx="1"/>
          </p:nvPr>
        </p:nvSpPr>
        <p:spPr>
          <a:xfrm>
            <a:off x="0" y="1255665"/>
            <a:ext cx="9144000" cy="5602335"/>
          </a:xfrm>
        </p:spPr>
        <p:txBody>
          <a:bodyPr>
            <a:normAutofit/>
          </a:bodyPr>
          <a:lstStyle/>
          <a:p>
            <a:r>
              <a:rPr lang="en-US" sz="2800" b="1" dirty="0" smtClean="0">
                <a:solidFill>
                  <a:srgbClr val="FF0000"/>
                </a:solidFill>
              </a:rPr>
              <a:t>BASIC DESCRIPTION OF EVENT</a:t>
            </a:r>
          </a:p>
          <a:p>
            <a:r>
              <a:rPr lang="en-US" sz="2000" dirty="0" smtClean="0"/>
              <a:t>@ Age 17, Kristopher left for college to the University of San Francisco</a:t>
            </a:r>
          </a:p>
          <a:p>
            <a:r>
              <a:rPr lang="en-US" sz="2000" dirty="0" smtClean="0"/>
              <a:t>First time away from home &amp; being independent</a:t>
            </a:r>
          </a:p>
          <a:p>
            <a:r>
              <a:rPr lang="en-US" sz="2000" dirty="0" smtClean="0"/>
              <a:t>Sister went to school there</a:t>
            </a:r>
          </a:p>
          <a:p>
            <a:r>
              <a:rPr lang="en-US" sz="2000" dirty="0" smtClean="0"/>
              <a:t>This was not his first choice</a:t>
            </a:r>
          </a:p>
          <a:p>
            <a:r>
              <a:rPr lang="en-US" sz="2000" dirty="0" smtClean="0"/>
              <a:t>Was recruited to play baseball</a:t>
            </a:r>
          </a:p>
          <a:p>
            <a:r>
              <a:rPr lang="en-US" sz="2000" dirty="0" smtClean="0"/>
              <a:t>Physically: GAINED WEIGHT</a:t>
            </a:r>
          </a:p>
          <a:p>
            <a:r>
              <a:rPr lang="en-US" sz="2000" dirty="0" smtClean="0"/>
              <a:t>Emotionally, grew A LOT</a:t>
            </a:r>
          </a:p>
          <a:p>
            <a:r>
              <a:rPr lang="en-US" sz="2000" dirty="0" smtClean="0"/>
              <a:t>Experimented with drugs and alcohol</a:t>
            </a:r>
          </a:p>
          <a:p>
            <a:r>
              <a:rPr lang="en-US" sz="2000" dirty="0" smtClean="0"/>
              <a:t>Graduated from high school with a GPA of 3.7, first semester at college was a 2.7</a:t>
            </a:r>
          </a:p>
          <a:p>
            <a:r>
              <a:rPr lang="en-US" sz="2000" dirty="0" smtClean="0"/>
              <a:t>Original goal was to be a politician and a lawyer, yet chose a different path his Senior Year to forgo Law School and instead attend UH </a:t>
            </a:r>
            <a:r>
              <a:rPr lang="en-US" sz="2000" dirty="0" err="1" smtClean="0"/>
              <a:t>Manoa</a:t>
            </a:r>
            <a:endParaRPr lang="en-US" sz="2000" dirty="0" smtClean="0"/>
          </a:p>
          <a:p>
            <a:r>
              <a:rPr lang="en-US" sz="2000" dirty="0" smtClean="0"/>
              <a:t>Loved living in San Francisco because of the diversity and the atmosphere</a:t>
            </a:r>
          </a:p>
          <a:p>
            <a:r>
              <a:rPr lang="en-US" sz="2000" dirty="0" smtClean="0"/>
              <a:t>Graduated in Four Years</a:t>
            </a:r>
          </a:p>
          <a:p>
            <a:r>
              <a:rPr lang="en-US" sz="2000" dirty="0" smtClean="0"/>
              <a:t>Worked multiple jobs (Catering, Cafeteria Manager, Abercrombie &amp; Fitch, Athletics)</a:t>
            </a:r>
            <a:endParaRPr lang="en-US" sz="2000" dirty="0"/>
          </a:p>
        </p:txBody>
      </p:sp>
    </p:spTree>
    <p:extLst>
      <p:ext uri="{BB962C8B-B14F-4D97-AF65-F5344CB8AC3E}">
        <p14:creationId xmlns:p14="http://schemas.microsoft.com/office/powerpoint/2010/main" val="36930351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Adulthood Life Event: College</a:t>
            </a:r>
            <a:endParaRPr lang="en-US" dirty="0"/>
          </a:p>
        </p:txBody>
      </p:sp>
      <p:sp>
        <p:nvSpPr>
          <p:cNvPr id="3" name="Content Placeholder 2"/>
          <p:cNvSpPr>
            <a:spLocks noGrp="1"/>
          </p:cNvSpPr>
          <p:nvPr>
            <p:ph idx="1"/>
          </p:nvPr>
        </p:nvSpPr>
        <p:spPr>
          <a:xfrm>
            <a:off x="0" y="1255665"/>
            <a:ext cx="9144000" cy="5450727"/>
          </a:xfrm>
        </p:spPr>
        <p:txBody>
          <a:bodyPr>
            <a:normAutofit/>
          </a:bodyPr>
          <a:lstStyle/>
          <a:p>
            <a:r>
              <a:rPr lang="en-US" sz="3600" b="1" dirty="0" smtClean="0">
                <a:solidFill>
                  <a:srgbClr val="FF0000"/>
                </a:solidFill>
              </a:rPr>
              <a:t>DESCRIPTION/JUDGMENT of EVENT</a:t>
            </a:r>
          </a:p>
          <a:p>
            <a:pPr lvl="1"/>
            <a:r>
              <a:rPr lang="en-US" sz="2400" b="1" dirty="0" smtClean="0"/>
              <a:t>How does this event relate to a stage in life span development?</a:t>
            </a:r>
          </a:p>
          <a:p>
            <a:pPr lvl="1"/>
            <a:r>
              <a:rPr lang="en-US" sz="2400" b="1" dirty="0" smtClean="0"/>
              <a:t>What theory provides justification in understanding why this event happened?</a:t>
            </a:r>
          </a:p>
        </p:txBody>
      </p:sp>
    </p:spTree>
    <p:extLst>
      <p:ext uri="{BB962C8B-B14F-4D97-AF65-F5344CB8AC3E}">
        <p14:creationId xmlns:p14="http://schemas.microsoft.com/office/powerpoint/2010/main" val="7011036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Adulthood Life Event: College</a:t>
            </a:r>
            <a:endParaRPr lang="en-US" dirty="0"/>
          </a:p>
        </p:txBody>
      </p:sp>
      <p:sp>
        <p:nvSpPr>
          <p:cNvPr id="3" name="Content Placeholder 2"/>
          <p:cNvSpPr>
            <a:spLocks noGrp="1"/>
          </p:cNvSpPr>
          <p:nvPr>
            <p:ph idx="1"/>
          </p:nvPr>
        </p:nvSpPr>
        <p:spPr>
          <a:xfrm>
            <a:off x="0" y="1255665"/>
            <a:ext cx="9144000" cy="5450727"/>
          </a:xfrm>
        </p:spPr>
        <p:txBody>
          <a:bodyPr>
            <a:normAutofit/>
          </a:bodyPr>
          <a:lstStyle/>
          <a:p>
            <a:r>
              <a:rPr lang="en-US" sz="3600" b="1" dirty="0" smtClean="0">
                <a:solidFill>
                  <a:srgbClr val="FF0000"/>
                </a:solidFill>
              </a:rPr>
              <a:t>DESCRIPTION/JUDGMENT of EVENT</a:t>
            </a:r>
          </a:p>
          <a:p>
            <a:pPr lvl="1"/>
            <a:r>
              <a:rPr lang="en-US" sz="2400" b="1" dirty="0" smtClean="0"/>
              <a:t>How does this event relate to a stage in life span development?</a:t>
            </a:r>
          </a:p>
          <a:p>
            <a:pPr lvl="1"/>
            <a:r>
              <a:rPr lang="en-US" sz="2000" dirty="0" smtClean="0"/>
              <a:t>Kristopher’s event of going to college is an example of him going through the Early Adulthood stage in Life Span Development.  Being that this stage of human development centers on the individual “finding their way”, Kristopher made the choice to go to college and explore his purpose in life.  This exploration is a key component of this stage</a:t>
            </a:r>
            <a:r>
              <a:rPr lang="en-US" sz="2000" b="1" dirty="0" smtClean="0">
                <a:solidFill>
                  <a:srgbClr val="0000FF"/>
                </a:solidFill>
              </a:rPr>
              <a:t>.  </a:t>
            </a:r>
            <a:r>
              <a:rPr lang="en-US" sz="2000" b="1" dirty="0" err="1" smtClean="0">
                <a:solidFill>
                  <a:srgbClr val="0000FF"/>
                </a:solidFill>
              </a:rPr>
              <a:t>Belsky</a:t>
            </a:r>
            <a:r>
              <a:rPr lang="en-US" sz="2000" b="1" dirty="0" smtClean="0">
                <a:solidFill>
                  <a:srgbClr val="0000FF"/>
                </a:solidFill>
              </a:rPr>
              <a:t> (2013) describes the function of this stage as, “exploration – trying out options before committing to adult roles” (p. 300).</a:t>
            </a:r>
            <a:r>
              <a:rPr lang="en-US" sz="2000" dirty="0" smtClean="0"/>
              <a:t>  Kristopher’s change in his original goal of becoming a Lawyer/Politician changes in his Senior year where he realizes that lying was difficult for him.  Kristopher found a passion for helping others in his internship for Hawaii Adult Probation Office during the summer between his Junior and Senior Year in college.  This change in career path proves this switch in commitment before adult roles, a component of this life stage of development.</a:t>
            </a:r>
          </a:p>
        </p:txBody>
      </p:sp>
    </p:spTree>
    <p:extLst>
      <p:ext uri="{BB962C8B-B14F-4D97-AF65-F5344CB8AC3E}">
        <p14:creationId xmlns:p14="http://schemas.microsoft.com/office/powerpoint/2010/main" val="6225442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Adulthood Life Event: College</a:t>
            </a:r>
            <a:endParaRPr lang="en-US" dirty="0"/>
          </a:p>
        </p:txBody>
      </p:sp>
      <p:sp>
        <p:nvSpPr>
          <p:cNvPr id="3" name="Content Placeholder 2"/>
          <p:cNvSpPr>
            <a:spLocks noGrp="1"/>
          </p:cNvSpPr>
          <p:nvPr>
            <p:ph idx="1"/>
          </p:nvPr>
        </p:nvSpPr>
        <p:spPr>
          <a:xfrm>
            <a:off x="0" y="1255665"/>
            <a:ext cx="9144000" cy="5450727"/>
          </a:xfrm>
        </p:spPr>
        <p:txBody>
          <a:bodyPr>
            <a:normAutofit/>
          </a:bodyPr>
          <a:lstStyle/>
          <a:p>
            <a:r>
              <a:rPr lang="en-US" sz="3600" b="1" dirty="0" smtClean="0">
                <a:solidFill>
                  <a:srgbClr val="FF0000"/>
                </a:solidFill>
              </a:rPr>
              <a:t>DESCRIPTION/JUDGMENT of EVENT</a:t>
            </a:r>
          </a:p>
          <a:p>
            <a:pPr lvl="1"/>
            <a:r>
              <a:rPr lang="en-US" sz="2400" b="1" dirty="0" smtClean="0"/>
              <a:t>What theory provides justification in understanding why this event happened?</a:t>
            </a:r>
          </a:p>
          <a:p>
            <a:pPr lvl="1"/>
            <a:r>
              <a:rPr lang="en-US" sz="2000" dirty="0" smtClean="0"/>
              <a:t>Marcia’s Identity Statuses provides a foundation into understanding why this event happened for Kristopher.  One of the stages in Marcia’s theory is called Moratorium.  During this stage the individual actively searches for their purpose in life</a:t>
            </a:r>
            <a:r>
              <a:rPr lang="en-US" sz="2000" b="1" dirty="0" smtClean="0">
                <a:solidFill>
                  <a:srgbClr val="0000FF"/>
                </a:solidFill>
              </a:rPr>
              <a:t>.  </a:t>
            </a:r>
            <a:r>
              <a:rPr lang="en-US" sz="2000" b="1" dirty="0" err="1" smtClean="0">
                <a:solidFill>
                  <a:srgbClr val="0000FF"/>
                </a:solidFill>
              </a:rPr>
              <a:t>Belsky</a:t>
            </a:r>
            <a:r>
              <a:rPr lang="en-US" sz="2000" b="1" dirty="0" smtClean="0">
                <a:solidFill>
                  <a:srgbClr val="0000FF"/>
                </a:solidFill>
              </a:rPr>
              <a:t> (2013) describes this stage as an, “exciting, healthy search for an adult self” (p. 307).  </a:t>
            </a:r>
            <a:r>
              <a:rPr lang="en-US" sz="2000" dirty="0" smtClean="0"/>
              <a:t>Kristopher’s choice to forgo Law School and understand that his purpose was to help others in the field of psychology shows that Kristopher made the choice in his purpose in life.  Marcia’s theory supports Kristopher’s wrestling between law school and psychology suggesting that Kristopher was still searching for his identity.</a:t>
            </a:r>
          </a:p>
        </p:txBody>
      </p:sp>
    </p:spTree>
    <p:extLst>
      <p:ext uri="{BB962C8B-B14F-4D97-AF65-F5344CB8AC3E}">
        <p14:creationId xmlns:p14="http://schemas.microsoft.com/office/powerpoint/2010/main" val="9774228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42</TotalTime>
  <Words>831</Words>
  <Application>Microsoft Macintosh PowerPoint</Application>
  <PresentationFormat>On-screen Show (4:3)</PresentationFormat>
  <Paragraphs>70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Kristopher Kern</vt:lpstr>
      <vt:lpstr>Description of Kristopher</vt:lpstr>
      <vt:lpstr>Description of Kristopher</vt:lpstr>
      <vt:lpstr>Description of Kristopher</vt:lpstr>
      <vt:lpstr>PowerPoint Presentation</vt:lpstr>
      <vt:lpstr>Early Adulthood Life Event: College</vt:lpstr>
      <vt:lpstr>Early Adulthood Life Event: College</vt:lpstr>
      <vt:lpstr>Early Adulthood Life Event: College</vt:lpstr>
      <vt:lpstr>Early Adulthood Life Event: College</vt:lpstr>
      <vt:lpstr>Expectations</vt:lpstr>
    </vt:vector>
  </TitlesOfParts>
  <Company>Maryknoll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Kristopher Kern</dc:title>
  <dc:creator>Kristopher Kern</dc:creator>
  <cp:lastModifiedBy>Kristopher Kern</cp:lastModifiedBy>
  <cp:revision>7</cp:revision>
  <dcterms:created xsi:type="dcterms:W3CDTF">2015-05-21T02:01:13Z</dcterms:created>
  <dcterms:modified xsi:type="dcterms:W3CDTF">2015-05-21T02:44:05Z</dcterms:modified>
</cp:coreProperties>
</file>